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PT Sans Narrow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71da1f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71da1f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126fcc824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126fcc824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126fcc824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126fcc824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71da1f3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e71da1f3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126fcc824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126fcc824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Fall and Spring version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Learning Goals met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Sky Watching Portion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into steps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e71da1f3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e71da1f3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003669" y="577625"/>
            <a:ext cx="7136668" cy="152400"/>
            <a:chOff x="1346429" y="1011300"/>
            <a:chExt cx="6452100" cy="152400"/>
          </a:xfrm>
        </p:grpSpPr>
        <p:cxnSp>
          <p:nvCxnSpPr>
            <p:cNvPr id="11" name="Google Shape;11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4125" y="198218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137225" y="33709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mericanindian.si.edu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scaas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004125" y="11686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Redefine NAU Astronomy Courses with Innovative Teaching Styles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430725" y="2191050"/>
            <a:ext cx="62835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Northern Arizona University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Department of Astronomy and Planetary Science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Principle Investigator: Savannah Perez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Mentor: Lisa 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L.-H. </a:t>
            </a:r>
            <a:r>
              <a:rPr lang="en" sz="2000">
                <a:solidFill>
                  <a:srgbClr val="000000"/>
                </a:solidFill>
              </a:rPr>
              <a:t>Chien, Ph. D.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729" y="3668550"/>
            <a:ext cx="1101196" cy="14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727" y="3689600"/>
            <a:ext cx="1355724" cy="14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6925" y="3748349"/>
            <a:ext cx="1424950" cy="136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411200" y="4662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Effective Teaching Styles?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179075"/>
            <a:ext cx="4260300" cy="3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Student-Centered classroom for content “discovery”</a:t>
            </a:r>
            <a:endParaRPr sz="16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“Flipped” classroom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interaction: activities in class, lab content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Goal: Use one of these teaching styles to create content for AST201: Indigenous Astronomy course</a:t>
            </a:r>
            <a:endParaRPr sz="1600"/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 by outlining Units and Lesson objectives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activities/classwork/projects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online instructional pieces 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Video Lesson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Reading Material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938" y="1425850"/>
            <a:ext cx="4458176" cy="25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4533775" y="4017150"/>
            <a:ext cx="44385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Image: “ San Francisco Peaks - Navajo Sacred Mountain”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Credit: Navajo People,  www.navajopeople.org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2350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Indigenous Astronomy Lab Content?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072475"/>
            <a:ext cx="4260300" cy="3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 for Arizona and Flagstaff community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Applying indigenous astronomy as a group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Discuss local tribe history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Broaden student cultural awareness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a 200+ student class and create 20+ student lab time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Easier for collaboration and resources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under NASA Space Grant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Online class content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NAU approved lab content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be implemented Fall 2021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950" y="1320196"/>
            <a:ext cx="4260303" cy="284022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4666950" y="4206225"/>
            <a:ext cx="42603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Image: Chaco Canyon, “Pueblo Bonito at night”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Credit: National Park Service. www.nps.gov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Teach Indigenous Astronomy?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255150" y="1152425"/>
            <a:ext cx="4710300" cy="3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Content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Cultural Understanding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Father Sky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Mother Earth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Discussion Points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Native History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Lessons about different tribes (Southwest, Mesoamericans, Hawaiians, etc.)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Parallels between Western vs Traditional Indigenous Astronomy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Indigenous/Western constellations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Star lores vs stellar astronomy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Cosmology/Cosmogony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Planetary motions in the two views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163" y="1266325"/>
            <a:ext cx="4011974" cy="29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022000" y="4193825"/>
            <a:ext cx="3911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Image: “The Year the Stars Fell: Lakota Winter Counts at the Smithsonian”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Credit: Smithsonian Institution, www. si.edu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075" y="3360325"/>
            <a:ext cx="523275" cy="523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 Can Create Lab Content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78050" y="1318175"/>
            <a:ext cx="8520600" cy="1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 down the main concepts and objectives of each unit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an activity where students “discover” the concepts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 out how one can give instruction for this lab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additional material for to account for additional time</a:t>
            </a:r>
            <a:endParaRPr/>
          </a:p>
        </p:txBody>
      </p:sp>
      <p:pic>
        <p:nvPicPr>
          <p:cNvPr id="97" name="Google Shape;97;p17" descr="https://nativeamericanjewelrytips.files.wordpress.com/2013/07/zia-large.png?w=5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650" y="327225"/>
            <a:ext cx="9429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descr="https://nativeamericanjewelrytips.files.wordpress.com/2013/07/zia-large.png?w=5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50" y="327213"/>
            <a:ext cx="9429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50" y="3216375"/>
            <a:ext cx="1318350" cy="1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1713" y="3162724"/>
            <a:ext cx="1234092" cy="15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1125" y="3162725"/>
            <a:ext cx="1087058" cy="15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5183500" y="3297063"/>
            <a:ext cx="36489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Additional Resources Used: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Society for Cultural Astronomy in the American Southwest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 u="sng">
                <a:solidFill>
                  <a:srgbClr val="1A73E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http://www.scaas.org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National Museum of the American Indian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 u="sng">
                <a:solidFill>
                  <a:srgbClr val="1A73E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8"/>
              </a:rPr>
              <a:t>https://americanindian.si.edu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25" y="522876"/>
            <a:ext cx="3055125" cy="409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700" y="54150"/>
            <a:ext cx="2334394" cy="3095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150" y="49042"/>
            <a:ext cx="2334401" cy="310533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8900" y="1968893"/>
            <a:ext cx="2334399" cy="312180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9300" y="1984261"/>
            <a:ext cx="2334400" cy="31064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95525" y="374350"/>
            <a:ext cx="4520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the Future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70525"/>
            <a:ext cx="5076600" cy="1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Finish Student Lab Manual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Includes labs for both Spring and Fall semesters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Instructor Lab Guide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Includes: Keys, Content Description, Additional Activities, Additional Resources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Outline Instructor Unit/Lesson Guide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311700" y="3123925"/>
            <a:ext cx="5216400" cy="17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NASA Space Grant for supporting this project.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the Hooper Undergraduate Research Award (HURA) for funding this project.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What Questions Can I Answer?</a:t>
            </a:r>
            <a:endParaRPr sz="2000"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2712625"/>
            <a:ext cx="21792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</a:rPr>
              <a:t>Acknowledgements </a:t>
            </a:r>
            <a:endParaRPr sz="2200">
              <a:solidFill>
                <a:srgbClr val="666666"/>
              </a:solidFill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758888"/>
            <a:ext cx="1195850" cy="12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9300" y="3672757"/>
            <a:ext cx="1072600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9100" y="204701"/>
            <a:ext cx="3036150" cy="30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3925" y="3711587"/>
            <a:ext cx="1409302" cy="135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(16:9)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PT Sans Narrow</vt:lpstr>
      <vt:lpstr>Open Sans</vt:lpstr>
      <vt:lpstr>Tropic</vt:lpstr>
      <vt:lpstr>Redefine NAU Astronomy Courses with Innovative Teaching Styles</vt:lpstr>
      <vt:lpstr>What are Effective Teaching Styles?</vt:lpstr>
      <vt:lpstr>Why Indigenous Astronomy Lab Content?</vt:lpstr>
      <vt:lpstr>How Do You Teach Indigenous Astronomy?</vt:lpstr>
      <vt:lpstr>How You Can Create Lab Content</vt:lpstr>
      <vt:lpstr>PowerPoint Presentation</vt:lpstr>
      <vt:lpstr>Plans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Redefine NAU Astronomy Courses with Innovative Teaching Styles</dc:title>
  <cp:lastModifiedBy>Savannah Perez</cp:lastModifiedBy>
  <cp:revision>1</cp:revision>
  <dcterms:modified xsi:type="dcterms:W3CDTF">2020-04-02T19:37:05Z</dcterms:modified>
</cp:coreProperties>
</file>